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1"/>
  </p:notesMasterIdLst>
  <p:sldIdLst>
    <p:sldId id="305" r:id="rId2"/>
    <p:sldId id="307" r:id="rId3"/>
    <p:sldId id="308" r:id="rId4"/>
    <p:sldId id="309" r:id="rId5"/>
    <p:sldId id="310" r:id="rId6"/>
    <p:sldId id="311" r:id="rId7"/>
    <p:sldId id="312" r:id="rId8"/>
    <p:sldId id="313" r:id="rId9"/>
    <p:sldId id="314" r:id="rId10"/>
  </p:sldIdLst>
  <p:sldSz cx="9144000" cy="5143500" type="screen16x9"/>
  <p:notesSz cx="6858000" cy="9144000"/>
  <p:embeddedFontLst>
    <p:embeddedFont>
      <p:font typeface="Barlow Semi Condensed" panose="00000506000000000000" pitchFamily="2" charset="0"/>
      <p:regular r:id="rId12"/>
      <p:bold r:id="rId13"/>
      <p:italic r:id="rId14"/>
      <p:boldItalic r:id="rId15"/>
    </p:embeddedFont>
    <p:embeddedFont>
      <p:font typeface="Barlow Semi Condensed Medium" panose="00000606000000000000" pitchFamily="2" charset="0"/>
      <p:regular r:id="rId16"/>
      <p:bold r:id="rId17"/>
      <p:italic r:id="rId18"/>
      <p:boldItalic r:id="rId19"/>
    </p:embeddedFont>
    <p:embeddedFont>
      <p:font typeface="Century Gothic" panose="020B0502020202020204" pitchFamily="34" charset="0"/>
      <p:regular r:id="rId20"/>
      <p:bold r:id="rId21"/>
      <p:italic r:id="rId22"/>
      <p:boldItalic r:id="rId23"/>
    </p:embeddedFont>
    <p:embeddedFont>
      <p:font typeface="Fjalla One" panose="020B0604020202020204" charset="0"/>
      <p:regular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7260"/>
    <a:srgbClr val="FEF7EC"/>
    <a:srgbClr val="FEEEE8"/>
    <a:srgbClr val="FFF2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DC7EE13-BCD2-40A5-8FED-601F990664BE}">
  <a:tblStyle styleId="{BDC7EE13-BCD2-40A5-8FED-601F990664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1" d="100"/>
          <a:sy n="121" d="100"/>
        </p:scale>
        <p:origin x="69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280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11" name="Google Shape;111;p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12" name="Google Shape;112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17" name="Google Shape;117;p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8" name="Google Shape;118;p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9" name="Google Shape;119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26" name="Google Shape;126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0;p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" name="Google Shape;131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5" name="Google Shape;135;p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6" name="Google Shape;136;p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7" name="Google Shape;137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" name="Google Shape;143;p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" name="Google Shape;144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9" name="Google Shape;149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" name="Google Shape;153;p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2" name="Google Shape;162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" name="Google Shape;165;p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6" name="Google Shape;166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9" name="Google Shape;169;p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" name="Google Shape;171;p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22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31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1548" name="Google Shape;1548;p31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1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0" name="Google Shape;1550;p31"/>
          <p:cNvSpPr txBox="1">
            <a:spLocks noGrp="1"/>
          </p:cNvSpPr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551" name="Google Shape;1551;p31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552" name="Google Shape;1552;p31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3" name="Google Shape;1553;p31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4" name="Google Shape;1554;p31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5" name="Google Shape;1555;p31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56" name="Google Shape;1556;p31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557" name="Google Shape;1557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3" name="Google Shape;1563;p31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564" name="Google Shape;1564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8" name="Google Shape;1568;p31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569" name="Google Shape;1569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3" name="Google Shape;1573;p31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74" name="Google Shape;1574;p31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1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1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0" name="Google Shape;1580;p31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81" name="Google Shape;158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84" name="Google Shape;1584;p31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5" name="Google Shape;1585;p31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6" name="Google Shape;1586;p31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87" name="Google Shape;1587;p31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88" name="Google Shape;1588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4" name="Google Shape;1594;p31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95" name="Google Shape;1595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1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00" name="Google Shape;1600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4" name="Google Shape;1604;p31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1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1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1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1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1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0" name="Google Shape;1610;p31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11" name="Google Shape;161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4" name="Google Shape;1614;p31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15" name="Google Shape;1615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18" name="Google Shape;1618;p31"/>
          <p:cNvSpPr txBox="1">
            <a:spLocks noGrp="1"/>
          </p:cNvSpPr>
          <p:nvPr>
            <p:ph type="subTitle" idx="1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11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547" name="Google Shape;547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1119425" y="238125"/>
              <a:ext cx="5331675" cy="5174300"/>
            </a:xfrm>
            <a:custGeom>
              <a:avLst/>
              <a:gdLst/>
              <a:ahLst/>
              <a:cxnLst/>
              <a:rect l="l" t="t" r="r" b="b"/>
              <a:pathLst>
                <a:path w="213267" h="206972" extrusionOk="0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0" name="Google Shape;550;p11"/>
          <p:cNvSpPr txBox="1">
            <a:spLocks noGrp="1"/>
          </p:cNvSpPr>
          <p:nvPr>
            <p:ph type="subTitle" idx="1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551" name="Google Shape;551;p11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11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3" name="Google Shape;553;p11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4" name="Google Shape;554;p11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55" name="Google Shape;555;p11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556" name="Google Shape;556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11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563" name="Google Shape;563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568" name="Google Shape;568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" name="Google Shape;572;p11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573" name="Google Shape;573;p1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" name="Google Shape;579;p11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580" name="Google Shape;58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83" name="Google Shape;583;p11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4" name="Google Shape;584;p11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5" name="Google Shape;585;p11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86" name="Google Shape;586;p11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587" name="Google Shape;587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" name="Google Shape;593;p11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594" name="Google Shape;594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" name="Google Shape;598;p11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599" name="Google Shape;599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3" name="Google Shape;603;p11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11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11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11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11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11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9" name="Google Shape;609;p11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610" name="Google Shape;61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11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614" name="Google Shape;614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" name="Google Shape;617;p11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618" name="Google Shape;618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1" name="Google Shape;621;p11"/>
          <p:cNvSpPr txBox="1">
            <a:spLocks noGrp="1"/>
          </p:cNvSpPr>
          <p:nvPr>
            <p:ph type="title" hasCustomPrompt="1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CUSTOM_1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4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14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0" name="Google Shape;640;p14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1" name="Google Shape;641;p14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2" name="Google Shape;642;p14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3" name="Google Shape;643;p14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4" name="Google Shape;644;p14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645" name="Google Shape;645;p14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646" name="Google Shape;646;p14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14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48" name="Google Shape;648;p14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649" name="Google Shape;649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3" name="Google Shape;653;p14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654" name="Google Shape;654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8" name="Google Shape;658;p14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659" name="Google Shape;659;p1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 of text">
  <p:cSld name="CUSTOM_8"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7"/>
          <p:cNvSpPr txBox="1">
            <a:spLocks noGrp="1"/>
          </p:cNvSpPr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17"/>
          <p:cNvSpPr txBox="1">
            <a:spLocks noGrp="1"/>
          </p:cNvSpPr>
          <p:nvPr>
            <p:ph type="subTitle" idx="1"/>
          </p:nvPr>
        </p:nvSpPr>
        <p:spPr>
          <a:xfrm>
            <a:off x="152242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3" name="Google Shape;763;p17"/>
          <p:cNvSpPr txBox="1">
            <a:spLocks noGrp="1"/>
          </p:cNvSpPr>
          <p:nvPr>
            <p:ph type="subTitle" idx="2"/>
          </p:nvPr>
        </p:nvSpPr>
        <p:spPr>
          <a:xfrm>
            <a:off x="152242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4" name="Google Shape;764;p17"/>
          <p:cNvSpPr txBox="1">
            <a:spLocks noGrp="1"/>
          </p:cNvSpPr>
          <p:nvPr>
            <p:ph type="subTitle" idx="3"/>
          </p:nvPr>
        </p:nvSpPr>
        <p:spPr>
          <a:xfrm>
            <a:off x="3689552" y="1588336"/>
            <a:ext cx="17649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5" name="Google Shape;765;p17"/>
          <p:cNvSpPr txBox="1">
            <a:spLocks noGrp="1"/>
          </p:cNvSpPr>
          <p:nvPr>
            <p:ph type="subTitle" idx="4"/>
          </p:nvPr>
        </p:nvSpPr>
        <p:spPr>
          <a:xfrm>
            <a:off x="3689552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6" name="Google Shape;766;p17"/>
          <p:cNvSpPr txBox="1">
            <a:spLocks noGrp="1"/>
          </p:cNvSpPr>
          <p:nvPr>
            <p:ph type="subTitle" idx="5"/>
          </p:nvPr>
        </p:nvSpPr>
        <p:spPr>
          <a:xfrm>
            <a:off x="585667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7" name="Google Shape;767;p17"/>
          <p:cNvSpPr txBox="1">
            <a:spLocks noGrp="1"/>
          </p:cNvSpPr>
          <p:nvPr>
            <p:ph type="subTitle" idx="6"/>
          </p:nvPr>
        </p:nvSpPr>
        <p:spPr>
          <a:xfrm>
            <a:off x="585667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8" name="Google Shape;768;p17"/>
          <p:cNvSpPr txBox="1">
            <a:spLocks noGrp="1"/>
          </p:cNvSpPr>
          <p:nvPr>
            <p:ph type="subTitle" idx="7"/>
          </p:nvPr>
        </p:nvSpPr>
        <p:spPr>
          <a:xfrm>
            <a:off x="152242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9" name="Google Shape;769;p17"/>
          <p:cNvSpPr txBox="1">
            <a:spLocks noGrp="1"/>
          </p:cNvSpPr>
          <p:nvPr>
            <p:ph type="subTitle" idx="8"/>
          </p:nvPr>
        </p:nvSpPr>
        <p:spPr>
          <a:xfrm>
            <a:off x="152242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0" name="Google Shape;770;p17"/>
          <p:cNvSpPr txBox="1">
            <a:spLocks noGrp="1"/>
          </p:cNvSpPr>
          <p:nvPr>
            <p:ph type="subTitle" idx="9"/>
          </p:nvPr>
        </p:nvSpPr>
        <p:spPr>
          <a:xfrm>
            <a:off x="3597450" y="3215961"/>
            <a:ext cx="1949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1" name="Google Shape;771;p17"/>
          <p:cNvSpPr txBox="1">
            <a:spLocks noGrp="1"/>
          </p:cNvSpPr>
          <p:nvPr>
            <p:ph type="subTitle" idx="13"/>
          </p:nvPr>
        </p:nvSpPr>
        <p:spPr>
          <a:xfrm>
            <a:off x="3597500" y="3556017"/>
            <a:ext cx="19491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2" name="Google Shape;772;p17"/>
          <p:cNvSpPr txBox="1">
            <a:spLocks noGrp="1"/>
          </p:cNvSpPr>
          <p:nvPr>
            <p:ph type="subTitle" idx="14"/>
          </p:nvPr>
        </p:nvSpPr>
        <p:spPr>
          <a:xfrm>
            <a:off x="585667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3" name="Google Shape;773;p17"/>
          <p:cNvSpPr txBox="1">
            <a:spLocks noGrp="1"/>
          </p:cNvSpPr>
          <p:nvPr>
            <p:ph type="subTitle" idx="15"/>
          </p:nvPr>
        </p:nvSpPr>
        <p:spPr>
          <a:xfrm>
            <a:off x="585667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774" name="Google Shape;774;p17"/>
          <p:cNvCxnSpPr/>
          <p:nvPr/>
        </p:nvCxnSpPr>
        <p:spPr>
          <a:xfrm>
            <a:off x="2904283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5" name="Google Shape;775;p17"/>
          <p:cNvCxnSpPr/>
          <p:nvPr/>
        </p:nvCxnSpPr>
        <p:spPr>
          <a:xfrm rot="10800000" flipH="1">
            <a:off x="1562083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6" name="Google Shape;776;p17"/>
          <p:cNvCxnSpPr/>
          <p:nvPr/>
        </p:nvCxnSpPr>
        <p:spPr>
          <a:xfrm>
            <a:off x="259558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7" name="Google Shape;777;p17"/>
          <p:cNvCxnSpPr/>
          <p:nvPr/>
        </p:nvCxnSpPr>
        <p:spPr>
          <a:xfrm>
            <a:off x="-6867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78" name="Google Shape;778;p17"/>
          <p:cNvGrpSpPr/>
          <p:nvPr/>
        </p:nvGrpSpPr>
        <p:grpSpPr>
          <a:xfrm flipH="1">
            <a:off x="1278333" y="4513075"/>
            <a:ext cx="581800" cy="582350"/>
            <a:chOff x="8064275" y="887850"/>
            <a:chExt cx="581800" cy="582350"/>
          </a:xfrm>
        </p:grpSpPr>
        <p:sp>
          <p:nvSpPr>
            <p:cNvPr id="779" name="Google Shape;779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" name="Google Shape;785;p17"/>
          <p:cNvGrpSpPr/>
          <p:nvPr/>
        </p:nvGrpSpPr>
        <p:grpSpPr>
          <a:xfrm flipH="1">
            <a:off x="2747608" y="4340463"/>
            <a:ext cx="292025" cy="292575"/>
            <a:chOff x="7353050" y="316275"/>
            <a:chExt cx="292025" cy="292575"/>
          </a:xfrm>
        </p:grpSpPr>
        <p:sp>
          <p:nvSpPr>
            <p:cNvPr id="786" name="Google Shape;786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" name="Google Shape;790;p17"/>
          <p:cNvGrpSpPr/>
          <p:nvPr/>
        </p:nvGrpSpPr>
        <p:grpSpPr>
          <a:xfrm flipH="1">
            <a:off x="171308" y="4315025"/>
            <a:ext cx="175000" cy="175000"/>
            <a:chOff x="8792300" y="321275"/>
            <a:chExt cx="175000" cy="175000"/>
          </a:xfrm>
        </p:grpSpPr>
        <p:sp>
          <p:nvSpPr>
            <p:cNvPr id="791" name="Google Shape;791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" name="Google Shape;795;p17"/>
          <p:cNvGrpSpPr/>
          <p:nvPr/>
        </p:nvGrpSpPr>
        <p:grpSpPr>
          <a:xfrm>
            <a:off x="3873197" y="4657550"/>
            <a:ext cx="293111" cy="293388"/>
            <a:chOff x="3164039" y="430875"/>
            <a:chExt cx="293111" cy="293388"/>
          </a:xfrm>
        </p:grpSpPr>
        <p:sp>
          <p:nvSpPr>
            <p:cNvPr id="796" name="Google Shape;796;p1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802;p17"/>
          <p:cNvGrpSpPr/>
          <p:nvPr/>
        </p:nvGrpSpPr>
        <p:grpSpPr>
          <a:xfrm flipH="1">
            <a:off x="242270" y="4142425"/>
            <a:ext cx="175013" cy="27000"/>
            <a:chOff x="5662375" y="212375"/>
            <a:chExt cx="175013" cy="27000"/>
          </a:xfrm>
        </p:grpSpPr>
        <p:sp>
          <p:nvSpPr>
            <p:cNvPr id="803" name="Google Shape;80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06" name="Google Shape;806;p17"/>
          <p:cNvCxnSpPr/>
          <p:nvPr/>
        </p:nvCxnSpPr>
        <p:spPr>
          <a:xfrm rot="10800000">
            <a:off x="5995050" y="226600"/>
            <a:ext cx="1504500" cy="2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7" name="Google Shape;807;p17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8" name="Google Shape;808;p17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09" name="Google Shape;809;p17"/>
          <p:cNvGrpSpPr/>
          <p:nvPr/>
        </p:nvGrpSpPr>
        <p:grpSpPr>
          <a:xfrm>
            <a:off x="8064275" y="1040250"/>
            <a:ext cx="581800" cy="582350"/>
            <a:chOff x="8064275" y="887850"/>
            <a:chExt cx="581800" cy="582350"/>
          </a:xfrm>
        </p:grpSpPr>
        <p:sp>
          <p:nvSpPr>
            <p:cNvPr id="810" name="Google Shape;810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17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817" name="Google Shape;817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" name="Google Shape;821;p17"/>
          <p:cNvGrpSpPr/>
          <p:nvPr/>
        </p:nvGrpSpPr>
        <p:grpSpPr>
          <a:xfrm>
            <a:off x="8792300" y="321275"/>
            <a:ext cx="175000" cy="175000"/>
            <a:chOff x="8792300" y="321275"/>
            <a:chExt cx="175000" cy="175000"/>
          </a:xfrm>
        </p:grpSpPr>
        <p:sp>
          <p:nvSpPr>
            <p:cNvPr id="822" name="Google Shape;822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6" name="Google Shape;826;p17"/>
          <p:cNvSpPr/>
          <p:nvPr/>
        </p:nvSpPr>
        <p:spPr>
          <a:xfrm>
            <a:off x="5829305" y="687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17"/>
          <p:cNvSpPr/>
          <p:nvPr/>
        </p:nvSpPr>
        <p:spPr>
          <a:xfrm>
            <a:off x="5827050" y="661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17"/>
          <p:cNvSpPr/>
          <p:nvPr/>
        </p:nvSpPr>
        <p:spPr>
          <a:xfrm>
            <a:off x="5865794" y="1052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17"/>
          <p:cNvSpPr/>
          <p:nvPr/>
        </p:nvSpPr>
        <p:spPr>
          <a:xfrm>
            <a:off x="5863552" y="1026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17"/>
          <p:cNvSpPr/>
          <p:nvPr/>
        </p:nvSpPr>
        <p:spPr>
          <a:xfrm>
            <a:off x="5905382" y="1447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17"/>
          <p:cNvSpPr/>
          <p:nvPr/>
        </p:nvSpPr>
        <p:spPr>
          <a:xfrm>
            <a:off x="5903140" y="1425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" name="Google Shape;832;p17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833" name="Google Shape;83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7"/>
          <p:cNvGrpSpPr/>
          <p:nvPr/>
        </p:nvGrpSpPr>
        <p:grpSpPr>
          <a:xfrm>
            <a:off x="8678350" y="1658000"/>
            <a:ext cx="175013" cy="27000"/>
            <a:chOff x="5662375" y="212375"/>
            <a:chExt cx="175013" cy="27000"/>
          </a:xfrm>
        </p:grpSpPr>
        <p:sp>
          <p:nvSpPr>
            <p:cNvPr id="837" name="Google Shape;837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0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8"/>
          <p:cNvSpPr txBox="1">
            <a:spLocks noGrp="1"/>
          </p:cNvSpPr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18"/>
          <p:cNvSpPr txBox="1">
            <a:spLocks noGrp="1"/>
          </p:cNvSpPr>
          <p:nvPr>
            <p:ph type="subTitle" idx="1"/>
          </p:nvPr>
        </p:nvSpPr>
        <p:spPr>
          <a:xfrm>
            <a:off x="4690875" y="1491351"/>
            <a:ext cx="3557100" cy="26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843" name="Google Shape;843;p18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4" name="Google Shape;844;p18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5" name="Google Shape;845;p18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46" name="Google Shape;846;p18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847" name="Google Shape;847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" name="Google Shape;851;p18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852" name="Google Shape;852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" name="Google Shape;858;p18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859" name="Google Shape;859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62" name="Google Shape;862;p18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63" name="Google Shape;863;p18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864" name="Google Shape;86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" name="Google Shape;870;p18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871" name="Google Shape;87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18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876" name="Google Shape;876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79" name="Google Shape;879;p18"/>
          <p:cNvCxnSpPr/>
          <p:nvPr/>
        </p:nvCxnSpPr>
        <p:spPr>
          <a:xfrm flipH="1">
            <a:off x="5101704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0" name="Google Shape;880;p18"/>
          <p:cNvCxnSpPr/>
          <p:nvPr/>
        </p:nvCxnSpPr>
        <p:spPr>
          <a:xfrm rot="10800000">
            <a:off x="6234804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18"/>
          <p:cNvCxnSpPr/>
          <p:nvPr/>
        </p:nvCxnSpPr>
        <p:spPr>
          <a:xfrm flipH="1">
            <a:off x="7547529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2" name="Google Shape;882;p18"/>
          <p:cNvCxnSpPr/>
          <p:nvPr/>
        </p:nvCxnSpPr>
        <p:spPr>
          <a:xfrm flipH="1">
            <a:off x="8872054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83" name="Google Shape;883;p18"/>
          <p:cNvGrpSpPr/>
          <p:nvPr/>
        </p:nvGrpSpPr>
        <p:grpSpPr>
          <a:xfrm>
            <a:off x="7278954" y="4513075"/>
            <a:ext cx="581800" cy="582350"/>
            <a:chOff x="8064275" y="887850"/>
            <a:chExt cx="581800" cy="582350"/>
          </a:xfrm>
        </p:grpSpPr>
        <p:sp>
          <p:nvSpPr>
            <p:cNvPr id="884" name="Google Shape;88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8"/>
          <p:cNvGrpSpPr/>
          <p:nvPr/>
        </p:nvGrpSpPr>
        <p:grpSpPr>
          <a:xfrm>
            <a:off x="6099454" y="4340463"/>
            <a:ext cx="292025" cy="292575"/>
            <a:chOff x="7353050" y="316275"/>
            <a:chExt cx="292025" cy="292575"/>
          </a:xfrm>
        </p:grpSpPr>
        <p:sp>
          <p:nvSpPr>
            <p:cNvPr id="891" name="Google Shape;89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" name="Google Shape;895;p18"/>
          <p:cNvGrpSpPr/>
          <p:nvPr/>
        </p:nvGrpSpPr>
        <p:grpSpPr>
          <a:xfrm>
            <a:off x="8792779" y="4315025"/>
            <a:ext cx="175000" cy="175000"/>
            <a:chOff x="8792300" y="321275"/>
            <a:chExt cx="175000" cy="175000"/>
          </a:xfrm>
        </p:grpSpPr>
        <p:sp>
          <p:nvSpPr>
            <p:cNvPr id="896" name="Google Shape;896;p18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8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18"/>
          <p:cNvGrpSpPr/>
          <p:nvPr/>
        </p:nvGrpSpPr>
        <p:grpSpPr>
          <a:xfrm flipH="1">
            <a:off x="4972779" y="4657550"/>
            <a:ext cx="293111" cy="293388"/>
            <a:chOff x="3164039" y="430875"/>
            <a:chExt cx="293111" cy="293388"/>
          </a:xfrm>
        </p:grpSpPr>
        <p:sp>
          <p:nvSpPr>
            <p:cNvPr id="901" name="Google Shape;901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18"/>
          <p:cNvGrpSpPr/>
          <p:nvPr/>
        </p:nvGrpSpPr>
        <p:grpSpPr>
          <a:xfrm>
            <a:off x="8721804" y="4142425"/>
            <a:ext cx="175013" cy="27000"/>
            <a:chOff x="5662375" y="212375"/>
            <a:chExt cx="175013" cy="27000"/>
          </a:xfrm>
        </p:grpSpPr>
        <p:sp>
          <p:nvSpPr>
            <p:cNvPr id="908" name="Google Shape;908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3">
  <p:cSld name="CUSTOM_13"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21"/>
          <p:cNvSpPr txBox="1">
            <a:spLocks noGrp="1"/>
          </p:cNvSpPr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064" name="Google Shape;1064;p21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065" name="Google Shape;1065;p21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6" name="Google Shape;1066;p21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067" name="Google Shape;1067;p21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068" name="Google Shape;1068;p2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2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2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2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2" name="Google Shape;1072;p21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073" name="Google Shape;1073;p2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2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2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2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7" name="Google Shape;1077;p21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078" name="Google Shape;1078;p2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84" name="Google Shape;1084;p21"/>
          <p:cNvSpPr txBox="1">
            <a:spLocks noGrp="1"/>
          </p:cNvSpPr>
          <p:nvPr>
            <p:ph type="subTitle" idx="1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5" name="Google Shape;1085;p21"/>
          <p:cNvSpPr txBox="1">
            <a:spLocks noGrp="1"/>
          </p:cNvSpPr>
          <p:nvPr>
            <p:ph type="subTitle" idx="2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086" name="Google Shape;1086;p21"/>
          <p:cNvSpPr txBox="1">
            <a:spLocks noGrp="1"/>
          </p:cNvSpPr>
          <p:nvPr>
            <p:ph type="subTitle" idx="3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7" name="Google Shape;1087;p21"/>
          <p:cNvSpPr txBox="1">
            <a:spLocks noGrp="1"/>
          </p:cNvSpPr>
          <p:nvPr>
            <p:ph type="subTitle" idx="4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088" name="Google Shape;1088;p21"/>
          <p:cNvSpPr txBox="1">
            <a:spLocks noGrp="1"/>
          </p:cNvSpPr>
          <p:nvPr>
            <p:ph type="subTitle" idx="5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9" name="Google Shape;1089;p21"/>
          <p:cNvSpPr txBox="1">
            <a:spLocks noGrp="1"/>
          </p:cNvSpPr>
          <p:nvPr>
            <p:ph type="subTitle" idx="6"/>
          </p:nvPr>
        </p:nvSpPr>
        <p:spPr>
          <a:xfrm>
            <a:off x="1408175" y="3889317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4">
  <p:cSld name="CUSTOM_14"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1" name="Google Shape;1091;p22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92" name="Google Shape;1092;p22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093" name="Google Shape;1093;p22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4" name="Google Shape;1094;p22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095" name="Google Shape;1095;p2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22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00" name="Google Shape;1100;p22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2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2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2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2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2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06" name="Google Shape;1106;p22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7" name="Google Shape;1107;p22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08" name="Google Shape;1108;p22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09" name="Google Shape;1109;p2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22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16" name="Google Shape;1116;p2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" name="Google Shape;1120;p22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21" name="Google Shape;1121;p22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2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2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2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" name="Google Shape;1125;p2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26" name="Google Shape;1126;p2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" name="Google Shape;1129;p22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30" name="Google Shape;1130;p2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" name="Google Shape;1133;p22"/>
          <p:cNvSpPr txBox="1">
            <a:spLocks noGrp="1"/>
          </p:cNvSpPr>
          <p:nvPr>
            <p:ph type="subTitle" idx="1"/>
          </p:nvPr>
        </p:nvSpPr>
        <p:spPr>
          <a:xfrm>
            <a:off x="5641848" y="2743200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134" name="Google Shape;1134;p22"/>
          <p:cNvSpPr txBox="1">
            <a:spLocks noGrp="1"/>
          </p:cNvSpPr>
          <p:nvPr>
            <p:ph type="subTitle" idx="2"/>
          </p:nvPr>
        </p:nvSpPr>
        <p:spPr>
          <a:xfrm>
            <a:off x="3639312" y="1636776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135" name="Google Shape;1135;p22"/>
          <p:cNvSpPr txBox="1">
            <a:spLocks noGrp="1"/>
          </p:cNvSpPr>
          <p:nvPr>
            <p:ph type="subTitle" idx="3"/>
          </p:nvPr>
        </p:nvSpPr>
        <p:spPr>
          <a:xfrm>
            <a:off x="1636776" y="2249424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136" name="Google Shape;1136;p22"/>
          <p:cNvSpPr txBox="1">
            <a:spLocks noGrp="1"/>
          </p:cNvSpPr>
          <p:nvPr>
            <p:ph type="subTitle" idx="4"/>
          </p:nvPr>
        </p:nvSpPr>
        <p:spPr>
          <a:xfrm>
            <a:off x="5641848" y="3081528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37" name="Google Shape;1137;p22"/>
          <p:cNvSpPr txBox="1">
            <a:spLocks noGrp="1"/>
          </p:cNvSpPr>
          <p:nvPr>
            <p:ph type="subTitle" idx="5"/>
          </p:nvPr>
        </p:nvSpPr>
        <p:spPr>
          <a:xfrm>
            <a:off x="3639312" y="1975104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38" name="Google Shape;1138;p22"/>
          <p:cNvSpPr txBox="1">
            <a:spLocks noGrp="1"/>
          </p:cNvSpPr>
          <p:nvPr>
            <p:ph type="subTitle" idx="6"/>
          </p:nvPr>
        </p:nvSpPr>
        <p:spPr>
          <a:xfrm>
            <a:off x="1636776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 flip="none" rotWithShape="1">
          <a:gsLst>
            <a:gs pos="100000">
              <a:srgbClr val="FFE8E0"/>
            </a:gs>
            <a:gs pos="46000">
              <a:srgbClr val="FEF7EC">
                <a:alpha val="15000"/>
              </a:srgb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5" r:id="rId2"/>
    <p:sldLayoutId id="2147483657" r:id="rId3"/>
    <p:sldLayoutId id="2147483658" r:id="rId4"/>
    <p:sldLayoutId id="2147483660" r:id="rId5"/>
    <p:sldLayoutId id="2147483663" r:id="rId6"/>
    <p:sldLayoutId id="2147483664" r:id="rId7"/>
    <p:sldLayoutId id="2147483667" r:id="rId8"/>
    <p:sldLayoutId id="2147483668" r:id="rId9"/>
    <p:sldLayoutId id="2147483673" r:id="rId10"/>
    <p:sldLayoutId id="2147483674" r:id="rId11"/>
    <p:sldLayoutId id="2147483675" r:id="rId12"/>
    <p:sldLayoutId id="2147483676" r:id="rId13"/>
    <p:sldLayoutId id="2147483677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jpg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2.pn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2.png"/><Relationship Id="rId10" Type="http://schemas.openxmlformats.org/officeDocument/2006/relationships/image" Target="../media/image18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2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908D5-AB76-4E22-A889-DAE6B3D1F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120" y="578589"/>
            <a:ext cx="4776400" cy="768948"/>
          </a:xfrm>
        </p:spPr>
        <p:txBody>
          <a:bodyPr/>
          <a:lstStyle/>
          <a:p>
            <a:r>
              <a:rPr lang="en-US" sz="5400" dirty="0"/>
              <a:t>Terra Incognita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CED5D5A8-3795-45EB-89C9-C8465E68118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015789" y="4538132"/>
            <a:ext cx="2873827" cy="349913"/>
          </a:xfrm>
        </p:spPr>
        <p:txBody>
          <a:bodyPr/>
          <a:lstStyle/>
          <a:p>
            <a:r>
              <a:rPr lang="bg-BG" sz="1100" dirty="0">
                <a:solidFill>
                  <a:schemeClr val="accent5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Проект по темата „Лабиринти“</a:t>
            </a:r>
            <a:endParaRPr lang="en-US" sz="1100" dirty="0">
              <a:solidFill>
                <a:schemeClr val="accent5">
                  <a:lumMod val="60000"/>
                  <a:lumOff val="40000"/>
                </a:schemeClr>
              </a:solidFill>
              <a:latin typeface="Century Gothic" panose="020B0502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7DAABC2-1B1A-44C0-9764-4D1F2916DA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6887" y="1952554"/>
            <a:ext cx="4088970" cy="21497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slide_1">
            <a:hlinkClick r:id="" action="ppaction://media"/>
            <a:extLst>
              <a:ext uri="{FF2B5EF4-FFF2-40B4-BE49-F238E27FC236}">
                <a16:creationId xmlns:a16="http://schemas.microsoft.com/office/drawing/2014/main" id="{071F4C1B-B578-4082-A11E-AF9FD10609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90587" y="4561082"/>
            <a:ext cx="531813" cy="53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4516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400" advClick="0" advTm="10000">
        <p14:reveal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1B4EDA4-BCE1-4BBC-8DD2-BCD7FD9E4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5492" y="222504"/>
            <a:ext cx="5452872" cy="576000"/>
          </a:xfrm>
        </p:spPr>
        <p:txBody>
          <a:bodyPr/>
          <a:lstStyle/>
          <a:p>
            <a:r>
              <a:rPr lang="bg-BG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Нашият отбор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6A4425-A7BC-4172-8E9F-86215D2BC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3223" y="1776034"/>
            <a:ext cx="1506607" cy="150495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0CA823-014C-4AC6-A8AD-D17665BC14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3150" y="1776034"/>
            <a:ext cx="1506607" cy="1506607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AF30C9B-EBC7-4BA7-91C1-B8DBDABD73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3077" y="1776034"/>
            <a:ext cx="1504950" cy="150495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F40A713-215D-40C2-9ED7-A4D475FAA3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75827" y="1776034"/>
            <a:ext cx="1504950" cy="150495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215B635-AB77-4806-A5EB-0D401D929285}"/>
              </a:ext>
            </a:extLst>
          </p:cNvPr>
          <p:cNvSpPr/>
          <p:nvPr/>
        </p:nvSpPr>
        <p:spPr>
          <a:xfrm>
            <a:off x="1009104" y="3529384"/>
            <a:ext cx="161484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dirty="0">
                <a:solidFill>
                  <a:schemeClr val="bg2"/>
                </a:solidFill>
                <a:latin typeface="Open Sans"/>
                <a:ea typeface="Open Sans"/>
                <a:cs typeface="Open Sans"/>
              </a:rPr>
              <a:t>Александра Стайкова 10В</a:t>
            </a:r>
          </a:p>
          <a:p>
            <a:pPr algn="ctr"/>
            <a:r>
              <a:rPr lang="en-US" dirty="0">
                <a:solidFill>
                  <a:schemeClr val="bg2"/>
                </a:solidFill>
                <a:latin typeface="Open Sans"/>
                <a:ea typeface="Open Sans"/>
                <a:cs typeface="Open Sans"/>
              </a:rPr>
              <a:t>Scrum Trainer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BCFFFE-52F5-4D95-93DB-258645341348}"/>
              </a:ext>
            </a:extLst>
          </p:cNvPr>
          <p:cNvSpPr/>
          <p:nvPr/>
        </p:nvSpPr>
        <p:spPr>
          <a:xfrm>
            <a:off x="2849031" y="3421663"/>
            <a:ext cx="161484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dirty="0">
                <a:solidFill>
                  <a:schemeClr val="bg2"/>
                </a:solidFill>
                <a:latin typeface="Open Sans"/>
                <a:ea typeface="Open Sans"/>
                <a:cs typeface="Open Sans"/>
              </a:rPr>
              <a:t>Даниел Георгиев 10А</a:t>
            </a:r>
          </a:p>
          <a:p>
            <a:pPr algn="ctr"/>
            <a:r>
              <a:rPr lang="en-US" dirty="0">
                <a:solidFill>
                  <a:schemeClr val="bg2"/>
                </a:solidFill>
                <a:latin typeface="Open Sans"/>
                <a:ea typeface="Open Sans"/>
                <a:cs typeface="Open Sans"/>
              </a:rPr>
              <a:t>Back-end developer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0B593BB-9456-4508-9E8D-1508A11AEE41}"/>
              </a:ext>
            </a:extLst>
          </p:cNvPr>
          <p:cNvSpPr/>
          <p:nvPr/>
        </p:nvSpPr>
        <p:spPr>
          <a:xfrm>
            <a:off x="4688958" y="3437820"/>
            <a:ext cx="161484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dirty="0">
                <a:solidFill>
                  <a:schemeClr val="bg2"/>
                </a:solidFill>
                <a:latin typeface="Open Sans"/>
                <a:ea typeface="Open Sans"/>
                <a:cs typeface="Open Sans"/>
              </a:rPr>
              <a:t>Мирена </a:t>
            </a:r>
            <a:r>
              <a:rPr lang="bg-BG" dirty="0" err="1">
                <a:solidFill>
                  <a:schemeClr val="bg2"/>
                </a:solidFill>
                <a:latin typeface="Open Sans"/>
                <a:ea typeface="Open Sans"/>
                <a:cs typeface="Open Sans"/>
              </a:rPr>
              <a:t>Джебарова</a:t>
            </a:r>
            <a:r>
              <a:rPr lang="bg-BG" dirty="0">
                <a:solidFill>
                  <a:schemeClr val="bg2"/>
                </a:solidFill>
                <a:latin typeface="Open Sans"/>
                <a:ea typeface="Open Sans"/>
                <a:cs typeface="Open Sans"/>
              </a:rPr>
              <a:t> 10Б</a:t>
            </a:r>
          </a:p>
          <a:p>
            <a:pPr algn="ctr"/>
            <a:r>
              <a:rPr lang="en-US" dirty="0">
                <a:solidFill>
                  <a:schemeClr val="bg2"/>
                </a:solidFill>
                <a:latin typeface="Open Sans"/>
                <a:ea typeface="Open Sans"/>
                <a:cs typeface="Open Sans"/>
              </a:rPr>
              <a:t>Front-end developer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715AFDC-F967-4712-8873-503EBD6A86A0}"/>
              </a:ext>
            </a:extLst>
          </p:cNvPr>
          <p:cNvSpPr/>
          <p:nvPr/>
        </p:nvSpPr>
        <p:spPr>
          <a:xfrm>
            <a:off x="6658353" y="3529384"/>
            <a:ext cx="133989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dirty="0">
                <a:solidFill>
                  <a:schemeClr val="bg2"/>
                </a:solidFill>
                <a:latin typeface="Open Sans"/>
                <a:ea typeface="Open Sans"/>
                <a:cs typeface="Open Sans"/>
              </a:rPr>
              <a:t>Ивайло Радев 10Г</a:t>
            </a:r>
          </a:p>
          <a:p>
            <a:pPr algn="ctr"/>
            <a:r>
              <a:rPr lang="en-US" dirty="0">
                <a:solidFill>
                  <a:schemeClr val="bg2"/>
                </a:solidFill>
                <a:latin typeface="Open Sans"/>
                <a:ea typeface="Open Sans"/>
                <a:cs typeface="Open Sans"/>
              </a:rPr>
              <a:t>QA developer</a:t>
            </a:r>
          </a:p>
        </p:txBody>
      </p:sp>
      <p:pic>
        <p:nvPicPr>
          <p:cNvPr id="2" name="slide_2">
            <a:hlinkClick r:id="" action="ppaction://media"/>
            <a:extLst>
              <a:ext uri="{FF2B5EF4-FFF2-40B4-BE49-F238E27FC236}">
                <a16:creationId xmlns:a16="http://schemas.microsoft.com/office/drawing/2014/main" id="{3FE12B86-7E66-4314-8B39-9781AF18D9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17300" y="4522650"/>
            <a:ext cx="531813" cy="53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544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400" advClick="0" advTm="19000">
        <p14:reveal/>
      </p:transition>
    </mc:Choice>
    <mc:Fallback>
      <p:transition spd="slow" advClick="0" advTm="1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AC1D8-307F-4AAA-900A-DA90FAAFD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9870" y="365829"/>
            <a:ext cx="5864260" cy="594300"/>
          </a:xfrm>
        </p:spPr>
        <p:txBody>
          <a:bodyPr/>
          <a:lstStyle/>
          <a:p>
            <a:r>
              <a: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Етапи на нашата работа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0EB12D0-92E0-4F5E-BEAB-E1F585465F50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979625" y="2571750"/>
            <a:ext cx="1899162" cy="329100"/>
          </a:xfrm>
        </p:spPr>
        <p:txBody>
          <a:bodyPr/>
          <a:lstStyle/>
          <a:p>
            <a:r>
              <a:rPr lang="bg-BG" sz="1600" dirty="0">
                <a:solidFill>
                  <a:schemeClr val="bg2"/>
                </a:solidFill>
                <a:latin typeface="Open Sans"/>
                <a:ea typeface="Open Sans"/>
                <a:cs typeface="Open Sans"/>
                <a:sym typeface="Arial"/>
              </a:rPr>
              <a:t>1. Организация</a:t>
            </a:r>
            <a:endParaRPr lang="en-US" sz="1600" dirty="0">
              <a:solidFill>
                <a:schemeClr val="bg2"/>
              </a:solidFill>
              <a:latin typeface="Open Sans"/>
              <a:ea typeface="Open Sans"/>
              <a:cs typeface="Open Sans"/>
              <a:sym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ED51D46-65E5-435E-A140-981828EBAF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768" y="1169520"/>
            <a:ext cx="2699612" cy="14105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980BA65-29F2-474B-AD0B-25D7B73D97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8712" y="2849733"/>
            <a:ext cx="3358926" cy="176343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D806C6E-5050-4583-9C15-57E93DCF23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9679" y="2545261"/>
            <a:ext cx="3282146" cy="1437036"/>
          </a:xfrm>
          <a:prstGeom prst="rect">
            <a:avLst/>
          </a:prstGeom>
        </p:spPr>
      </p:pic>
      <p:sp>
        <p:nvSpPr>
          <p:cNvPr id="15" name="Subtitle 3">
            <a:extLst>
              <a:ext uri="{FF2B5EF4-FFF2-40B4-BE49-F238E27FC236}">
                <a16:creationId xmlns:a16="http://schemas.microsoft.com/office/drawing/2014/main" id="{DDEF3905-86FC-44B7-BE85-A1A93F7EF345}"/>
              </a:ext>
            </a:extLst>
          </p:cNvPr>
          <p:cNvSpPr txBox="1">
            <a:spLocks/>
          </p:cNvSpPr>
          <p:nvPr/>
        </p:nvSpPr>
        <p:spPr>
          <a:xfrm>
            <a:off x="3689550" y="3954773"/>
            <a:ext cx="1899162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r>
              <a:rPr lang="bg-BG" sz="1600" dirty="0">
                <a:solidFill>
                  <a:schemeClr val="bg2"/>
                </a:solidFill>
                <a:latin typeface="Open Sans"/>
                <a:ea typeface="Open Sans"/>
                <a:cs typeface="Open Sans"/>
                <a:sym typeface="Arial"/>
              </a:rPr>
              <a:t>2. Работа</a:t>
            </a:r>
            <a:endParaRPr lang="en-US" sz="1600" dirty="0">
              <a:solidFill>
                <a:schemeClr val="bg2"/>
              </a:solidFill>
              <a:latin typeface="Open Sans"/>
              <a:ea typeface="Open Sans"/>
              <a:cs typeface="Open Sans"/>
              <a:sym typeface="Arial"/>
            </a:endParaRPr>
          </a:p>
        </p:txBody>
      </p:sp>
      <p:sp>
        <p:nvSpPr>
          <p:cNvPr id="16" name="Subtitle 3">
            <a:extLst>
              <a:ext uri="{FF2B5EF4-FFF2-40B4-BE49-F238E27FC236}">
                <a16:creationId xmlns:a16="http://schemas.microsoft.com/office/drawing/2014/main" id="{C8F85699-7986-4121-BDF2-B67420997588}"/>
              </a:ext>
            </a:extLst>
          </p:cNvPr>
          <p:cNvSpPr txBox="1">
            <a:spLocks/>
          </p:cNvSpPr>
          <p:nvPr/>
        </p:nvSpPr>
        <p:spPr>
          <a:xfrm>
            <a:off x="6398419" y="4640669"/>
            <a:ext cx="1899162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r>
              <a:rPr lang="bg-BG" sz="1600" dirty="0">
                <a:solidFill>
                  <a:schemeClr val="bg2"/>
                </a:solidFill>
                <a:latin typeface="Open Sans"/>
                <a:ea typeface="Open Sans"/>
                <a:cs typeface="Open Sans"/>
                <a:sym typeface="Arial"/>
              </a:rPr>
              <a:t>3. Представяне</a:t>
            </a:r>
            <a:endParaRPr lang="en-US" sz="1600" dirty="0">
              <a:solidFill>
                <a:schemeClr val="bg2"/>
              </a:solidFill>
              <a:latin typeface="Open Sans"/>
              <a:ea typeface="Open Sans"/>
              <a:cs typeface="Open Sans"/>
              <a:sym typeface="Arial"/>
            </a:endParaRPr>
          </a:p>
        </p:txBody>
      </p:sp>
      <p:pic>
        <p:nvPicPr>
          <p:cNvPr id="5" name="slide_3">
            <a:hlinkClick r:id="" action="ppaction://media"/>
            <a:extLst>
              <a:ext uri="{FF2B5EF4-FFF2-40B4-BE49-F238E27FC236}">
                <a16:creationId xmlns:a16="http://schemas.microsoft.com/office/drawing/2014/main" id="{F50B3FD3-0711-404C-93AC-8816461A7A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38900" y="4539312"/>
            <a:ext cx="531813" cy="53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461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400" advClick="0" advTm="53200">
        <p14:reveal/>
      </p:transition>
    </mc:Choice>
    <mc:Fallback>
      <p:transition spd="slow" advClick="0" advTm="532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1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A42260B-0BDE-45F8-AA97-FF3A8334A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6877" y="393604"/>
            <a:ext cx="4670246" cy="786300"/>
          </a:xfrm>
        </p:spPr>
        <p:txBody>
          <a:bodyPr/>
          <a:lstStyle/>
          <a:p>
            <a:r>
              <a:rPr lang="bg-BG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Нашата идея</a:t>
            </a:r>
            <a:endParaRPr lang="en-US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E76411-67E0-41E0-BDAB-40A3AC141F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082" r="25028"/>
          <a:stretch/>
        </p:blipFill>
        <p:spPr>
          <a:xfrm>
            <a:off x="4886255" y="2459986"/>
            <a:ext cx="2433374" cy="199599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6478BE-ABA3-4526-B3EA-ABF6A2EE5A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4626" y="2074729"/>
            <a:ext cx="2381251" cy="238125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" name="slide_4">
            <a:hlinkClick r:id="" action="ppaction://media"/>
            <a:extLst>
              <a:ext uri="{FF2B5EF4-FFF2-40B4-BE49-F238E27FC236}">
                <a16:creationId xmlns:a16="http://schemas.microsoft.com/office/drawing/2014/main" id="{22F76040-0545-4585-B44A-0AF2DDC843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2900" y="4544250"/>
            <a:ext cx="531813" cy="53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661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400" advClick="0" advTm="12000">
        <p14:reveal/>
      </p:transition>
    </mc:Choice>
    <mc:Fallback>
      <p:transition spd="slow" advClick="0" advTm="1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5BEAC-0185-4604-8380-9DB4A1C5C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5744" y="1780675"/>
            <a:ext cx="4648521" cy="548700"/>
          </a:xfrm>
        </p:spPr>
        <p:txBody>
          <a:bodyPr/>
          <a:lstStyle/>
          <a:p>
            <a:r>
              <a:rPr lang="bg-BG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Диаграма на програмата ни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C98FB1-19DF-4717-A170-A000A158DB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025" y="996367"/>
            <a:ext cx="3469719" cy="3775871"/>
          </a:xfrm>
          <a:prstGeom prst="rect">
            <a:avLst/>
          </a:prstGeom>
        </p:spPr>
      </p:pic>
      <p:pic>
        <p:nvPicPr>
          <p:cNvPr id="3" name="slide_5">
            <a:hlinkClick r:id="" action="ppaction://media"/>
            <a:extLst>
              <a:ext uri="{FF2B5EF4-FFF2-40B4-BE49-F238E27FC236}">
                <a16:creationId xmlns:a16="http://schemas.microsoft.com/office/drawing/2014/main" id="{CB7D201F-6685-4F0A-BB96-12859493AE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75252" y="4506331"/>
            <a:ext cx="531813" cy="53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800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400" advClick="0" advTm="8000">
        <p14:reveal/>
      </p:transition>
    </mc:Choice>
    <mc:Fallback>
      <p:transition spd="slow" advClick="0" advTm="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82620-669A-4F22-8B47-065410138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6026" y="260272"/>
            <a:ext cx="5153525" cy="572700"/>
          </a:xfrm>
        </p:spPr>
        <p:txBody>
          <a:bodyPr/>
          <a:lstStyle/>
          <a:p>
            <a:r>
              <a: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Програми и технологии, които сме ползвали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2D11A2-1193-4D08-A1BF-BCC3929151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432" y="1671179"/>
            <a:ext cx="1246360" cy="11587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3DB7C75-F5ED-425A-9FD0-5934E76EF2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2332" y="1752903"/>
            <a:ext cx="1078249" cy="107824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F07D821-EA0A-45BE-B98F-1FBC5DF51AD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9877" y="3281728"/>
            <a:ext cx="2206304" cy="14708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0ACEB79-4531-427E-B4B6-4BB34BF8987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695" y="3534134"/>
            <a:ext cx="1635055" cy="102190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A724EBF-85A4-47CA-BE1B-25603000A8C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91016" y="3529483"/>
            <a:ext cx="1029596" cy="100691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BFFF8A4-6F0B-4F31-94A2-0BEE6761D46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688790" y="3534134"/>
            <a:ext cx="1082599" cy="100691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1CC1A64-7289-49F0-BA37-169BEC417BA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288" y="1741957"/>
            <a:ext cx="1855955" cy="115997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DD2891E-035C-4DED-B8C2-4BF1D551C0D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3975" y="1782819"/>
            <a:ext cx="959154" cy="107824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47C222-4E93-44AF-8078-771CB7EDC41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4315" y="1671179"/>
            <a:ext cx="1159973" cy="115997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D99BD45-1186-49B9-8FC7-7A8C380D43F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203975" y="3281728"/>
            <a:ext cx="1362925" cy="1470870"/>
          </a:xfrm>
          <a:prstGeom prst="rect">
            <a:avLst/>
          </a:prstGeom>
        </p:spPr>
      </p:pic>
      <p:pic>
        <p:nvPicPr>
          <p:cNvPr id="4" name="slide_6">
            <a:hlinkClick r:id="" action="ppaction://media"/>
            <a:extLst>
              <a:ext uri="{FF2B5EF4-FFF2-40B4-BE49-F238E27FC236}">
                <a16:creationId xmlns:a16="http://schemas.microsoft.com/office/drawing/2014/main" id="{FEDA7EFE-36C0-448E-99A0-C07FD82762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8452826" y="4486691"/>
            <a:ext cx="531813" cy="53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678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400" advClick="0" advTm="32300">
        <p14:reveal/>
      </p:transition>
    </mc:Choice>
    <mc:Fallback>
      <p:transition spd="slow" advClick="0" advTm="32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FA26C-002F-4284-BE10-414B481A3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750" y="1545125"/>
            <a:ext cx="3904500" cy="1902000"/>
          </a:xfrm>
        </p:spPr>
        <p:txBody>
          <a:bodyPr/>
          <a:lstStyle/>
          <a:p>
            <a:r>
              <a:rPr lang="bg-BG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Нашата програма</a:t>
            </a:r>
            <a:endParaRPr lang="en-US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pic>
        <p:nvPicPr>
          <p:cNvPr id="3" name="slide_7">
            <a:hlinkClick r:id="" action="ppaction://media"/>
            <a:extLst>
              <a:ext uri="{FF2B5EF4-FFF2-40B4-BE49-F238E27FC236}">
                <a16:creationId xmlns:a16="http://schemas.microsoft.com/office/drawing/2014/main" id="{6CE7B89A-BE82-4FA4-86FA-D8A8D87B09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68537" y="4470735"/>
            <a:ext cx="531813" cy="53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11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EA680-E06F-47C4-A4B9-EB434B5F0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1974" y="327068"/>
            <a:ext cx="4600051" cy="572700"/>
          </a:xfrm>
        </p:spPr>
        <p:txBody>
          <a:bodyPr/>
          <a:lstStyle/>
          <a:p>
            <a:r>
              <a:rPr lang="bg-BG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Бъдещи идеи</a:t>
            </a:r>
            <a:endParaRPr lang="en-US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769D6D0-A754-4FD5-82C0-1B7FE856B4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5872" y="1490974"/>
            <a:ext cx="3092255" cy="3181886"/>
          </a:xfrm>
          <a:prstGeom prst="rect">
            <a:avLst/>
          </a:prstGeom>
        </p:spPr>
      </p:pic>
      <p:pic>
        <p:nvPicPr>
          <p:cNvPr id="3" name="slide_8">
            <a:hlinkClick r:id="" action="ppaction://media"/>
            <a:extLst>
              <a:ext uri="{FF2B5EF4-FFF2-40B4-BE49-F238E27FC236}">
                <a16:creationId xmlns:a16="http://schemas.microsoft.com/office/drawing/2014/main" id="{5D7B97C1-1024-4358-ACC5-A38495DB98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9162" y="4406953"/>
            <a:ext cx="531813" cy="53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7954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400" advClick="0" advTm="30300">
        <p14:reveal/>
      </p:transition>
    </mc:Choice>
    <mc:Fallback>
      <p:transition spd="slow" advClick="0" advTm="30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518ADB7-0F41-4F25-B36E-571CE9A60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5616" y="1448969"/>
            <a:ext cx="5412767" cy="1736795"/>
          </a:xfrm>
        </p:spPr>
        <p:txBody>
          <a:bodyPr/>
          <a:lstStyle/>
          <a:p>
            <a:r>
              <a:rPr lang="bg-BG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Благодарим Ви за вниманието!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pic>
        <p:nvPicPr>
          <p:cNvPr id="2" name="slide_9">
            <a:hlinkClick r:id="" action="ppaction://media"/>
            <a:extLst>
              <a:ext uri="{FF2B5EF4-FFF2-40B4-BE49-F238E27FC236}">
                <a16:creationId xmlns:a16="http://schemas.microsoft.com/office/drawing/2014/main" id="{0D2F3184-A936-446E-9A53-DCD0DFF20D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23537" y="4570866"/>
            <a:ext cx="531813" cy="53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510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400" advClick="0" advTm="7000">
        <p14:reveal/>
      </p:transition>
    </mc:Choice>
    <mc:Fallback>
      <p:transition spd="slow" advClick="0" advTm="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FF806D"/>
      </a:accent1>
      <a:accent2>
        <a:srgbClr val="FB9E90"/>
      </a:accent2>
      <a:accent3>
        <a:srgbClr val="FFD6CF"/>
      </a:accent3>
      <a:accent4>
        <a:srgbClr val="BEBEBE"/>
      </a:accent4>
      <a:accent5>
        <a:srgbClr val="D95B47"/>
      </a:accent5>
      <a:accent6>
        <a:srgbClr val="9E9E9E"/>
      </a:accent6>
      <a:hlink>
        <a:srgbClr val="FF806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65</Words>
  <Application>Microsoft Office PowerPoint</Application>
  <PresentationFormat>On-screen Show (16:9)</PresentationFormat>
  <Paragraphs>21</Paragraphs>
  <Slides>9</Slides>
  <Notes>1</Notes>
  <HiddenSlides>0</HiddenSlides>
  <MMClips>9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Century Gothic</vt:lpstr>
      <vt:lpstr>Arial</vt:lpstr>
      <vt:lpstr>Barlow Semi Condensed Medium</vt:lpstr>
      <vt:lpstr>Fjalla One</vt:lpstr>
      <vt:lpstr>Barlow Semi Condensed</vt:lpstr>
      <vt:lpstr>Open Sans</vt:lpstr>
      <vt:lpstr>Technology Consulting by Slidesgo</vt:lpstr>
      <vt:lpstr>Terra Incognita</vt:lpstr>
      <vt:lpstr>Нашият отбор</vt:lpstr>
      <vt:lpstr>Етапи на нашата работа</vt:lpstr>
      <vt:lpstr>Нашата идея</vt:lpstr>
      <vt:lpstr>Диаграма на програмата ни</vt:lpstr>
      <vt:lpstr>Програми и технологии, които сме ползвали</vt:lpstr>
      <vt:lpstr>Нашата програма</vt:lpstr>
      <vt:lpstr>Бъдещи идеи</vt:lpstr>
      <vt:lpstr>Благодарим Ви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Terra Incognita</dc:title>
  <dc:creator>Alex</dc:creator>
  <cp:lastModifiedBy>Alex Staykova</cp:lastModifiedBy>
  <cp:revision>4</cp:revision>
  <dcterms:modified xsi:type="dcterms:W3CDTF">2021-11-08T17:56:34Z</dcterms:modified>
</cp:coreProperties>
</file>